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8"/>
  </p:handoutMasterIdLst>
  <p:sldIdLst>
    <p:sldId id="279" r:id="rId2"/>
    <p:sldId id="256" r:id="rId3"/>
    <p:sldId id="281" r:id="rId4"/>
    <p:sldId id="271" r:id="rId5"/>
    <p:sldId id="282" r:id="rId6"/>
    <p:sldId id="272" r:id="rId7"/>
    <p:sldId id="283" r:id="rId8"/>
    <p:sldId id="273" r:id="rId9"/>
    <p:sldId id="293" r:id="rId10"/>
    <p:sldId id="275" r:id="rId11"/>
    <p:sldId id="294" r:id="rId12"/>
    <p:sldId id="276" r:id="rId13"/>
    <p:sldId id="295" r:id="rId14"/>
    <p:sldId id="284" r:id="rId15"/>
    <p:sldId id="278" r:id="rId16"/>
    <p:sldId id="285" r:id="rId17"/>
    <p:sldId id="259" r:id="rId18"/>
    <p:sldId id="290" r:id="rId19"/>
    <p:sldId id="269" r:id="rId20"/>
    <p:sldId id="289" r:id="rId21"/>
    <p:sldId id="270" r:id="rId22"/>
    <p:sldId id="288" r:id="rId23"/>
    <p:sldId id="286" r:id="rId24"/>
    <p:sldId id="277" r:id="rId25"/>
    <p:sldId id="287" r:id="rId26"/>
    <p:sldId id="296" r:id="rId27"/>
    <p:sldId id="297" r:id="rId28"/>
    <p:sldId id="298" r:id="rId29"/>
    <p:sldId id="258" r:id="rId30"/>
    <p:sldId id="260" r:id="rId31"/>
    <p:sldId id="261" r:id="rId32"/>
    <p:sldId id="262" r:id="rId33"/>
    <p:sldId id="263" r:id="rId34"/>
    <p:sldId id="265" r:id="rId35"/>
    <p:sldId id="266" r:id="rId36"/>
    <p:sldId id="267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83">
          <p15:clr>
            <a:srgbClr val="A4A3A4"/>
          </p15:clr>
        </p15:guide>
        <p15:guide id="4" orient="horz" pos="663">
          <p15:clr>
            <a:srgbClr val="A4A3A4"/>
          </p15:clr>
        </p15:guide>
        <p15:guide id="5" pos="5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5230"/>
    <a:srgbClr val="442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91" autoAdjust="0"/>
    <p:restoredTop sz="94651"/>
  </p:normalViewPr>
  <p:slideViewPr>
    <p:cSldViewPr snapToGrid="0">
      <p:cViewPr varScale="1">
        <p:scale>
          <a:sx n="148" d="100"/>
          <a:sy n="148" d="100"/>
        </p:scale>
        <p:origin x="664" y="184"/>
      </p:cViewPr>
      <p:guideLst>
        <p:guide orient="horz" pos="2184"/>
        <p:guide pos="3840"/>
        <p:guide orient="horz" pos="2183"/>
        <p:guide orient="horz" pos="663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7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38013-A3EC-3B45-817A-5929A218602D}" type="datetimeFigureOut">
              <a:rPr lang="en-US" smtClean="0"/>
              <a:t>9/5/18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F47F7-EAD3-824A-BCB1-958757616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70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12192000" cy="234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729559"/>
            <a:ext cx="9480220" cy="2047821"/>
          </a:xfr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811417"/>
            <a:ext cx="4294463" cy="1106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" b="41370"/>
          <a:stretch/>
        </p:blipFill>
        <p:spPr>
          <a:xfrm>
            <a:off x="0" y="-1"/>
            <a:ext cx="12191999" cy="40209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985"/>
            <a:ext cx="9244897" cy="1676071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23" y="330044"/>
            <a:ext cx="1821272" cy="469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1" y="1981200"/>
            <a:ext cx="9583381" cy="4050323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75000"/>
              <a:defRPr sz="2000"/>
            </a:lvl2pPr>
            <a:lvl3pPr marL="1143000" indent="-228600">
              <a:spcBef>
                <a:spcPts val="0"/>
              </a:spcBef>
              <a:spcAft>
                <a:spcPts val="300"/>
              </a:spcAft>
              <a:buClr>
                <a:schemeClr val="accent6"/>
              </a:buClr>
              <a:buSzPct val="75000"/>
              <a:buFont typeface="Wingdings" panose="05000000000000000000" pitchFamily="2" charset="2"/>
              <a:buChar char="Ø"/>
              <a:defRPr sz="1800"/>
            </a:lvl3pPr>
            <a:lvl4pPr marL="1600200" indent="-228600">
              <a:spcBef>
                <a:spcPts val="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62" b="2"/>
          <a:stretch/>
        </p:blipFill>
        <p:spPr>
          <a:xfrm>
            <a:off x="0" y="0"/>
            <a:ext cx="634452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6" y="435479"/>
            <a:ext cx="2203739" cy="568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398" y="503152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618" b="2"/>
          <a:stretch/>
        </p:blipFill>
        <p:spPr>
          <a:xfrm>
            <a:off x="1" y="0"/>
            <a:ext cx="3948111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6" y="435479"/>
            <a:ext cx="2203739" cy="568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11" y="1295400"/>
            <a:ext cx="2793158" cy="1600200"/>
          </a:xfrm>
        </p:spPr>
        <p:txBody>
          <a:bodyPr anchor="b"/>
          <a:lstStyle>
            <a:lvl1pPr algn="l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8609" y="1447800"/>
            <a:ext cx="6945094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61110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7618" b="2"/>
          <a:stretch/>
        </p:blipFill>
        <p:spPr>
          <a:xfrm>
            <a:off x="1" y="0"/>
            <a:ext cx="394811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396" y="1835747"/>
            <a:ext cx="3204844" cy="1593253"/>
          </a:xfrm>
        </p:spPr>
        <p:txBody>
          <a:bodyPr anchor="b">
            <a:normAutofit/>
          </a:bodyPr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49506" y="1143000"/>
            <a:ext cx="7294197" cy="4572000"/>
          </a:xfrm>
          <a:prstGeom prst="roundRect">
            <a:avLst>
              <a:gd name="adj" fmla="val 1858"/>
            </a:avLst>
          </a:prstGeo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401395" y="3770142"/>
            <a:ext cx="3199934" cy="125905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6" y="435479"/>
            <a:ext cx="2203739" cy="568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" b="64474"/>
          <a:stretch/>
        </p:blipFill>
        <p:spPr>
          <a:xfrm>
            <a:off x="0" y="0"/>
            <a:ext cx="12191999" cy="2436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023" y="330044"/>
            <a:ext cx="1821272" cy="469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5" b="70449"/>
          <a:stretch/>
        </p:blipFill>
        <p:spPr>
          <a:xfrm>
            <a:off x="0" y="6740315"/>
            <a:ext cx="12192000" cy="1176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709481" y="539917"/>
            <a:ext cx="789953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480" y="1920240"/>
            <a:ext cx="10146092" cy="4079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2BE451C3-0FF4-47C4-B829-773ADF60F88C}" type="datetimeFigureOut">
              <a:rPr lang="en-US" smtClean="0"/>
              <a:pPr/>
              <a:t>9/5/18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E0681CA-4552-427A-822D-877F8BC21D4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872" y="461518"/>
            <a:ext cx="2003399" cy="51629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1620140" y="6392880"/>
            <a:ext cx="565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4C021AB-C713-4AAB-AA5D-FE8D557E84BB}" type="slidenum">
              <a:rPr lang="en-US" sz="1400" b="1" smtClean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pPr algn="ctr"/>
              <a:t>‹#›</a:t>
            </a:fld>
            <a:endParaRPr lang="en-US" sz="1400" b="1" dirty="0">
              <a:solidFill>
                <a:schemeClr val="accent4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9480" y="1139483"/>
            <a:ext cx="11147791" cy="0"/>
          </a:xfrm>
          <a:prstGeom prst="line">
            <a:avLst/>
          </a:prstGeom>
          <a:ln w="28575">
            <a:solidFill>
              <a:srgbClr val="F652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6" r:id="rId7"/>
    <p:sldLayoutId id="2147483668" r:id="rId8"/>
    <p:sldLayoutId id="2147483661" r:id="rId9"/>
    <p:sldLayoutId id="214748367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442A56"/>
          </a:solidFill>
          <a:latin typeface="Arial" charset="0"/>
          <a:ea typeface="Arial" charset="0"/>
          <a:cs typeface="Arial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5230"/>
        </a:buClr>
        <a:buSzPct val="80000"/>
        <a:buFont typeface="Arial" charset="0"/>
        <a:buChar char="•"/>
        <a:tabLst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F65230"/>
        </a:buClr>
        <a:buSzPct val="75000"/>
        <a:buFont typeface="Arial" charset="0"/>
        <a:buChar char="•"/>
        <a:tabLst/>
        <a:defRPr sz="18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marR="0" indent="-228600" algn="l" defTabSz="457200" rtl="0" eaLnBrk="1" fontAlgn="auto" latinLnBrk="0" hangingPunct="1">
        <a:lnSpc>
          <a:spcPct val="85000"/>
        </a:lnSpc>
        <a:spcBef>
          <a:spcPts val="0"/>
        </a:spcBef>
        <a:spcAft>
          <a:spcPts val="300"/>
        </a:spcAft>
        <a:buClr>
          <a:srgbClr val="F65230"/>
        </a:buClr>
        <a:buSzPct val="75000"/>
        <a:buFont typeface="Arial" charset="0"/>
        <a:buChar char="•"/>
        <a:tabLst/>
        <a:defRPr sz="16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428750" marR="0" indent="-168275" algn="l" defTabSz="457200" rtl="0" eaLnBrk="1" fontAlgn="auto" latinLnBrk="0" hangingPunct="1">
        <a:lnSpc>
          <a:spcPct val="85000"/>
        </a:lnSpc>
        <a:spcBef>
          <a:spcPts val="0"/>
        </a:spcBef>
        <a:spcAft>
          <a:spcPts val="300"/>
        </a:spcAft>
        <a:buClr>
          <a:srgbClr val="F65230"/>
        </a:buClr>
        <a:buSzPct val="80000"/>
        <a:buFont typeface="Arial" charset="0"/>
        <a:buChar char="•"/>
        <a:tabLst/>
        <a:defRPr sz="14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1598613" marR="0" indent="-115888" algn="l" defTabSz="457200" rtl="0" eaLnBrk="1" fontAlgn="auto" latinLnBrk="0" hangingPunct="1">
        <a:lnSpc>
          <a:spcPct val="85000"/>
        </a:lnSpc>
        <a:spcBef>
          <a:spcPts val="0"/>
        </a:spcBef>
        <a:spcAft>
          <a:spcPts val="300"/>
        </a:spcAft>
        <a:buClr>
          <a:srgbClr val="F65230"/>
        </a:buClr>
        <a:buSzPct val="80000"/>
        <a:buFont typeface="Arial" charset="0"/>
        <a:buChar char="•"/>
        <a:tabLst/>
        <a:defRPr sz="14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7096DD-9991-4DFF-BCBB-D70B38858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729559"/>
            <a:ext cx="10269790" cy="2047821"/>
          </a:xfrm>
        </p:spPr>
        <p:txBody>
          <a:bodyPr/>
          <a:lstStyle/>
          <a:p>
            <a:r>
              <a:rPr lang="en-US" dirty="0"/>
              <a:t>DPDK </a:t>
            </a:r>
            <a:r>
              <a:rPr lang="en-US" dirty="0" err="1"/>
              <a:t>Userspace</a:t>
            </a:r>
            <a:r>
              <a:rPr lang="en-US" dirty="0"/>
              <a:t> 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384B67E-C425-409A-AE72-735DB9208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266068"/>
          </a:xfrm>
        </p:spPr>
        <p:txBody>
          <a:bodyPr>
            <a:normAutofit/>
          </a:bodyPr>
          <a:lstStyle/>
          <a:p>
            <a:r>
              <a:rPr lang="en-US" dirty="0"/>
              <a:t>Dublin, September 5</a:t>
            </a:r>
            <a:r>
              <a:rPr lang="en-US" baseline="30000" dirty="0"/>
              <a:t>th</a:t>
            </a:r>
            <a:r>
              <a:rPr lang="en-US" dirty="0"/>
              <a:t> &amp; 6</a:t>
            </a:r>
            <a:r>
              <a:rPr lang="en-US" baseline="30000" dirty="0"/>
              <a:t>th</a:t>
            </a:r>
            <a:r>
              <a:rPr lang="en-US" dirty="0"/>
              <a:t>, 2018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#</a:t>
            </a:r>
            <a:r>
              <a:rPr lang="en-US" dirty="0" err="1"/>
              <a:t>DPDKUserspace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98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2018 CONTRIBUTION AWARD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2018 CONTRIBUTION AWARD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1766" y="2379219"/>
            <a:ext cx="4654194" cy="288067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- Documentation -John </a:t>
            </a:r>
          </a:p>
          <a:p>
            <a:pPr algn="ctr"/>
            <a:r>
              <a:rPr lang="en-US" sz="3200" dirty="0"/>
              <a:t>McNamara</a:t>
            </a:r>
          </a:p>
        </p:txBody>
      </p:sp>
    </p:spTree>
    <p:extLst>
      <p:ext uri="{BB962C8B-B14F-4D97-AF65-F5344CB8AC3E}">
        <p14:creationId xmlns:p14="http://schemas.microsoft.com/office/powerpoint/2010/main" val="2222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2018 CONTRIBUTION AWARD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5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2018 CONTRIBUTION AWARD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- Testing -</a:t>
            </a:r>
          </a:p>
          <a:p>
            <a:pPr algn="ctr"/>
            <a:r>
              <a:rPr lang="en-US" sz="3200" dirty="0"/>
              <a:t>Intel Validation Team</a:t>
            </a:r>
          </a:p>
        </p:txBody>
      </p:sp>
    </p:spTree>
    <p:extLst>
      <p:ext uri="{BB962C8B-B14F-4D97-AF65-F5344CB8AC3E}">
        <p14:creationId xmlns:p14="http://schemas.microsoft.com/office/powerpoint/2010/main" val="208401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7096DD-9991-4DFF-BCBB-D70B38858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DPDK Community Appreciation &amp; Awards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384B67E-C425-409A-AE72-735DB9208A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Dublin, September 5</a:t>
            </a:r>
            <a:r>
              <a:rPr lang="en-US" baseline="30000" dirty="0"/>
              <a:t>th</a:t>
            </a:r>
            <a:r>
              <a:rPr lang="en-US" dirty="0"/>
              <a:t>, 2018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01132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2018 DPDK TOP AMBASSADOR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2018 DPDK TOP AMBASSADOR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Jim </a:t>
            </a:r>
          </a:p>
          <a:p>
            <a:pPr algn="ctr"/>
            <a:r>
              <a:rPr lang="en-US" sz="3200" dirty="0"/>
              <a:t>St. Leger</a:t>
            </a:r>
          </a:p>
        </p:txBody>
      </p:sp>
    </p:spTree>
    <p:extLst>
      <p:ext uri="{BB962C8B-B14F-4D97-AF65-F5344CB8AC3E}">
        <p14:creationId xmlns:p14="http://schemas.microsoft.com/office/powerpoint/2010/main" val="132402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2018 INNOVATION AWARD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6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2018 INNOVATION AWARD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Compression API</a:t>
            </a:r>
          </a:p>
        </p:txBody>
      </p:sp>
    </p:spTree>
    <p:extLst>
      <p:ext uri="{BB962C8B-B14F-4D97-AF65-F5344CB8AC3E}">
        <p14:creationId xmlns:p14="http://schemas.microsoft.com/office/powerpoint/2010/main" val="108252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2018 INNOVATION AWARD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2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7096DD-9991-4DFF-BCBB-D70B38858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DPDK Community Appreciation &amp; Awards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384B67E-C425-409A-AE72-735DB9208A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Dublin, September 5</a:t>
            </a:r>
            <a:r>
              <a:rPr lang="en-US" baseline="30000" dirty="0"/>
              <a:t>th</a:t>
            </a:r>
            <a:r>
              <a:rPr lang="en-US" dirty="0"/>
              <a:t>, 2018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23046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2018 INNOVATION AWARD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Berkeley Packet Filter Library (BPF)</a:t>
            </a:r>
          </a:p>
        </p:txBody>
      </p:sp>
    </p:spTree>
    <p:extLst>
      <p:ext uri="{BB962C8B-B14F-4D97-AF65-F5344CB8AC3E}">
        <p14:creationId xmlns:p14="http://schemas.microsoft.com/office/powerpoint/2010/main" val="93376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2018 INNOVATION AWARD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4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2018 INNOVATION AWARD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/>
              <a:t>Virtio</a:t>
            </a:r>
            <a:r>
              <a:rPr lang="en-US" sz="3200" dirty="0"/>
              <a:t> 1.1</a:t>
            </a:r>
          </a:p>
        </p:txBody>
      </p:sp>
    </p:spTree>
    <p:extLst>
      <p:ext uri="{BB962C8B-B14F-4D97-AF65-F5344CB8AC3E}">
        <p14:creationId xmlns:p14="http://schemas.microsoft.com/office/powerpoint/2010/main" val="78111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7096DD-9991-4DFF-BCBB-D70B38858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DPDK Community Appreciation &amp; Awards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384B67E-C425-409A-AE72-735DB9208A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Dublin, September 5</a:t>
            </a:r>
            <a:r>
              <a:rPr lang="en-US" baseline="30000" dirty="0"/>
              <a:t>th</a:t>
            </a:r>
            <a:r>
              <a:rPr lang="en-US" dirty="0"/>
              <a:t>, 2018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51150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667777" cy="2283824"/>
          </a:xfrm>
        </p:spPr>
        <p:txBody>
          <a:bodyPr/>
          <a:lstStyle/>
          <a:p>
            <a:pPr algn="ctr"/>
            <a:r>
              <a:rPr lang="en-US" dirty="0"/>
              <a:t>2018 DPDK PROJECT SERVICE AWARD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667777" cy="2283824"/>
          </a:xfrm>
        </p:spPr>
        <p:txBody>
          <a:bodyPr/>
          <a:lstStyle/>
          <a:p>
            <a:pPr algn="ctr"/>
            <a:r>
              <a:rPr lang="en-US" dirty="0"/>
              <a:t>2018 DPDK PROJECT SERVICE AWARD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Thomas</a:t>
            </a:r>
          </a:p>
          <a:p>
            <a:pPr algn="ctr"/>
            <a:r>
              <a:rPr lang="en-US" sz="3200" dirty="0" err="1"/>
              <a:t>Monjalon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4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7096DD-9991-4DFF-BCBB-D70B38858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DPDK Community Appreciation &amp; Awards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384B67E-C425-409A-AE72-735DB9208A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Dublin, September 5</a:t>
            </a:r>
            <a:r>
              <a:rPr lang="en-US" baseline="30000" dirty="0"/>
              <a:t>th</a:t>
            </a:r>
            <a:r>
              <a:rPr lang="en-US" dirty="0"/>
              <a:t>, 2018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5873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7096DD-9991-4DFF-BCBB-D70B38858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DPDK Community Appreciation &amp; Awards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384B67E-C425-409A-AE72-735DB9208A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Dublin, September 5</a:t>
            </a:r>
            <a:r>
              <a:rPr lang="en-US" baseline="30000" dirty="0"/>
              <a:t>th</a:t>
            </a:r>
            <a:r>
              <a:rPr lang="en-US" dirty="0"/>
              <a:t>, 2018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58103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7096DD-9991-4DFF-BCBB-D70B38858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DPDK Community Appreciation &amp; Awards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384B67E-C425-409A-AE72-735DB9208A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Dublin, September 5</a:t>
            </a:r>
            <a:r>
              <a:rPr lang="en-US" baseline="30000" dirty="0"/>
              <a:t>th</a:t>
            </a:r>
            <a:r>
              <a:rPr lang="en-US" dirty="0"/>
              <a:t>, 2018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32833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0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7096DD-9991-4DFF-BCBB-D70B38858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729559"/>
            <a:ext cx="5954762" cy="3198630"/>
          </a:xfrm>
        </p:spPr>
        <p:txBody>
          <a:bodyPr/>
          <a:lstStyle/>
          <a:p>
            <a:r>
              <a:rPr lang="en-US" dirty="0"/>
              <a:t>DPDK ”Venky” Student Travel Scholarship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91DE1A-601E-AD4C-A24E-64B236B02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529" y="2486155"/>
            <a:ext cx="2641029" cy="42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5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4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2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9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7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0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2018 CONTRIBUTION AWARD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7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2018 CONTRIBUTION AWARD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- Code -</a:t>
            </a:r>
          </a:p>
          <a:p>
            <a:pPr algn="ctr"/>
            <a:r>
              <a:rPr lang="en-US" sz="3200" dirty="0"/>
              <a:t>Anatoly </a:t>
            </a:r>
            <a:r>
              <a:rPr lang="en-US" sz="3200" dirty="0" err="1"/>
              <a:t>Burakov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2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2018 CONTRIBUTION AWARD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4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2018 CONTRIBUTION AWARD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- Reviewing -</a:t>
            </a:r>
          </a:p>
          <a:p>
            <a:pPr algn="ctr"/>
            <a:r>
              <a:rPr lang="en-US" sz="3200" dirty="0" err="1"/>
              <a:t>Ferruh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/>
              <a:t>Yigit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255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2018 CONTRIBUTION AWARD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3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2018 CONTRIBUTION AWARD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- </a:t>
            </a:r>
            <a:r>
              <a:rPr lang="en-US" sz="3200" dirty="0" err="1"/>
              <a:t>MaintAiner</a:t>
            </a:r>
            <a:r>
              <a:rPr lang="en-US" sz="3200" dirty="0"/>
              <a:t> –</a:t>
            </a:r>
          </a:p>
          <a:p>
            <a:pPr algn="ctr"/>
            <a:r>
              <a:rPr lang="en-US" sz="3200" dirty="0"/>
              <a:t>Thomas</a:t>
            </a:r>
          </a:p>
          <a:p>
            <a:pPr algn="ctr"/>
            <a:r>
              <a:rPr lang="en-US" sz="3200" dirty="0" err="1"/>
              <a:t>Monjalon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891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PDK Summit Template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PDK Summit Template" id="{5A5C03D9-3724-4796-8CF1-B787CF7AA7C7}" vid="{96E1B639-B5AA-44BD-8F2E-BC68291A3B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DPDK Summit Template</Template>
  <TotalTime>1734</TotalTime>
  <Words>192</Words>
  <Application>Microsoft Macintosh PowerPoint</Application>
  <PresentationFormat>Widescreen</PresentationFormat>
  <Paragraphs>54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Century Gothic</vt:lpstr>
      <vt:lpstr>Wingdings</vt:lpstr>
      <vt:lpstr>Wingdings 3</vt:lpstr>
      <vt:lpstr>DPDK Summit Template</vt:lpstr>
      <vt:lpstr>DPDK Userspace 2018</vt:lpstr>
      <vt:lpstr>DPDK Community Appreciation &amp; Awards</vt:lpstr>
      <vt:lpstr>DPDK ”Venky” Student Travel Scholarship </vt:lpstr>
      <vt:lpstr>2018 CONTRIBUTION AWARD</vt:lpstr>
      <vt:lpstr>2018 CONTRIBUTION AWARD</vt:lpstr>
      <vt:lpstr>2018 CONTRIBUTION AWARD</vt:lpstr>
      <vt:lpstr>2018 CONTRIBUTION AWARD</vt:lpstr>
      <vt:lpstr>2018 CONTRIBUTION AWARD</vt:lpstr>
      <vt:lpstr>2018 CONTRIBUTION AWARD</vt:lpstr>
      <vt:lpstr>2018 CONTRIBUTION AWARD</vt:lpstr>
      <vt:lpstr>2018 CONTRIBUTION AWARD</vt:lpstr>
      <vt:lpstr>2018 CONTRIBUTION AWARD</vt:lpstr>
      <vt:lpstr>2018 CONTRIBUTION AWARD</vt:lpstr>
      <vt:lpstr>DPDK Community Appreciation &amp; Awards</vt:lpstr>
      <vt:lpstr>2018 DPDK TOP AMBASSADOR</vt:lpstr>
      <vt:lpstr>2018 DPDK TOP AMBASSADOR</vt:lpstr>
      <vt:lpstr>2018 INNOVATION AWARD</vt:lpstr>
      <vt:lpstr>2018 INNOVATION AWARD</vt:lpstr>
      <vt:lpstr>2018 INNOVATION AWARD</vt:lpstr>
      <vt:lpstr>2018 INNOVATION AWARD</vt:lpstr>
      <vt:lpstr>2018 INNOVATION AWARD</vt:lpstr>
      <vt:lpstr>2018 INNOVATION AWARD</vt:lpstr>
      <vt:lpstr>DPDK Community Appreciation &amp; Awards</vt:lpstr>
      <vt:lpstr>2018 DPDK PROJECT SERVICE AWARD</vt:lpstr>
      <vt:lpstr>2018 DPDK PROJECT SERVICE AWARD</vt:lpstr>
      <vt:lpstr>DPDK Community Appreciation &amp; Awards</vt:lpstr>
      <vt:lpstr>DPDK Community Appreciation &amp; Awards</vt:lpstr>
      <vt:lpstr>DPDK Community Appreciation &amp; Awards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Brian</dc:creator>
  <cp:keywords>CTPClassification=CTP_PUBLIC:VisualMarkings=</cp:keywords>
  <cp:lastModifiedBy>Mark FitzPatrick</cp:lastModifiedBy>
  <cp:revision>20</cp:revision>
  <dcterms:created xsi:type="dcterms:W3CDTF">2017-11-15T17:31:17Z</dcterms:created>
  <dcterms:modified xsi:type="dcterms:W3CDTF">2018-09-05T09:32:50Z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61e049b8-ffcb-48eb-b586-0775093f7232</vt:lpwstr>
  </property>
  <property fmtid="{D5CDD505-2E9C-101B-9397-08002B2CF9AE}" pid="3" name="CTP_TimeStamp">
    <vt:lpwstr>2017-11-15 17:40:53Z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CTP_PUBLIC</vt:lpwstr>
  </property>
</Properties>
</file>