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92" r:id="rId4"/>
    <p:sldId id="295" r:id="rId5"/>
    <p:sldId id="277" r:id="rId6"/>
    <p:sldId id="287" r:id="rId7"/>
    <p:sldId id="299" r:id="rId8"/>
    <p:sldId id="300" r:id="rId9"/>
    <p:sldId id="293" r:id="rId10"/>
    <p:sldId id="296" r:id="rId11"/>
    <p:sldId id="294" r:id="rId12"/>
    <p:sldId id="288" r:id="rId13"/>
    <p:sldId id="29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CE4E-8B04-429B-8900-BC432B2CFB8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2189F-77E0-406B-A4A4-76E5C4DF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189F-77E0-406B-A4A4-76E5C4DF9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5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922585"/>
            <a:ext cx="11180407" cy="4818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69" y="1981200"/>
            <a:ext cx="5487743" cy="454855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981200"/>
            <a:ext cx="5502642" cy="45485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16" y="1864951"/>
            <a:ext cx="54642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15" y="2534992"/>
            <a:ext cx="5464297" cy="415888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864951"/>
            <a:ext cx="54909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2534992"/>
            <a:ext cx="5490919" cy="4158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"/>
            <a:ext cx="12192000" cy="4937760"/>
          </a:xfrm>
          <a:prstGeom prst="rect">
            <a:avLst/>
          </a:prstGeom>
          <a:blipFill>
            <a:blip r:embed="rId8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5"/>
          <p:cNvSpPr/>
          <p:nvPr/>
        </p:nvSpPr>
        <p:spPr bwMode="gray">
          <a:xfrm rot="21010068">
            <a:off x="8490951" y="1294208"/>
            <a:ext cx="3299407" cy="317465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Freeform 5"/>
          <p:cNvSpPr/>
          <p:nvPr userDrawn="1"/>
        </p:nvSpPr>
        <p:spPr bwMode="gray">
          <a:xfrm>
            <a:off x="459505" y="1289914"/>
            <a:ext cx="11277600" cy="3364148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1139"/>
            <a:ext cx="12192000" cy="493661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652954"/>
            <a:ext cx="12192000" cy="520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505" y="1920240"/>
            <a:ext cx="11277601" cy="471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5" y="525957"/>
            <a:ext cx="2749408" cy="720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Geometria Medium" panose="020B0603020204020204" pitchFamily="34" charset="0"/>
          <a:ea typeface="Geometria" panose="020B0503020204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pdkdashboard.iol.unh.edu/results/dash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834612"/>
            <a:ext cx="8825658" cy="2862894"/>
          </a:xfrm>
        </p:spPr>
        <p:txBody>
          <a:bodyPr anchor="t" anchorCtr="0"/>
          <a:lstStyle/>
          <a:p>
            <a:r>
              <a:rPr lang="en-GB" sz="4400" dirty="0" smtClean="0">
                <a:latin typeface="Trebuchet MS" panose="020B0603020202020204" pitchFamily="34" charset="0"/>
              </a:rPr>
              <a:t>Introductory Remarks </a:t>
            </a:r>
            <a:r>
              <a:rPr lang="en-GB" sz="4400" dirty="0" smtClean="0">
                <a:latin typeface="Trebuchet MS" panose="020B0603020202020204" pitchFamily="34" charset="0"/>
              </a:rPr>
              <a:t/>
            </a:r>
            <a:br>
              <a:rPr lang="en-GB" sz="4400" dirty="0" smtClean="0">
                <a:latin typeface="Trebuchet MS" panose="020B0603020202020204" pitchFamily="34" charset="0"/>
              </a:rPr>
            </a:br>
            <a:r>
              <a:rPr lang="en-GB" sz="4400" dirty="0" smtClean="0">
                <a:latin typeface="Trebuchet MS" panose="020B0603020202020204" pitchFamily="34" charset="0"/>
              </a:rPr>
              <a:t>from the </a:t>
            </a:r>
            <a:br>
              <a:rPr lang="en-GB" sz="4400" dirty="0" smtClean="0">
                <a:latin typeface="Trebuchet MS" panose="020B0603020202020204" pitchFamily="34" charset="0"/>
              </a:rPr>
            </a:br>
            <a:r>
              <a:rPr lang="en-GB" sz="4400" dirty="0" smtClean="0">
                <a:latin typeface="Trebuchet MS" panose="020B0603020202020204" pitchFamily="34" charset="0"/>
              </a:rPr>
              <a:t>DPDK Project</a:t>
            </a:r>
            <a:r>
              <a:rPr lang="en-GB" sz="4400" dirty="0" smtClean="0">
                <a:latin typeface="Trebuchet MS" panose="020B0603020202020204" pitchFamily="34" charset="0"/>
              </a:rPr>
              <a:t/>
            </a:r>
            <a:br>
              <a:rPr lang="en-GB" sz="4400" dirty="0" smtClean="0">
                <a:latin typeface="Trebuchet MS" panose="020B0603020202020204" pitchFamily="34" charset="0"/>
              </a:rPr>
            </a:br>
            <a:r>
              <a:rPr lang="en-GB" sz="4400" dirty="0" smtClean="0">
                <a:latin typeface="Trebuchet MS" panose="020B0603020202020204" pitchFamily="34" charset="0"/>
              </a:rPr>
              <a:t>Governing Board</a:t>
            </a:r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739" y="4933229"/>
            <a:ext cx="5166532" cy="861420"/>
          </a:xfrm>
        </p:spPr>
        <p:txBody>
          <a:bodyPr/>
          <a:lstStyle/>
          <a:p>
            <a:r>
              <a:rPr lang="en-GB" cap="none" dirty="0" smtClean="0"/>
              <a:t>Jim St. Leger, Governing Board Chair</a:t>
            </a:r>
          </a:p>
          <a:p>
            <a:r>
              <a:rPr lang="en-GB" cap="none" dirty="0" smtClean="0"/>
              <a:t>DPDK Summit </a:t>
            </a:r>
            <a:r>
              <a:rPr lang="en-GB" cap="none" dirty="0" err="1" smtClean="0"/>
              <a:t>Userspace</a:t>
            </a:r>
            <a:r>
              <a:rPr lang="en-GB" cap="none" dirty="0" smtClean="0"/>
              <a:t> – Dublin – 2018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634206"/>
            <a:ext cx="3588961" cy="941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54" y="2617695"/>
            <a:ext cx="5329507" cy="3737382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053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 Our Website!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010" y="1592349"/>
            <a:ext cx="11211896" cy="52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 </a:t>
            </a:r>
            <a:r>
              <a:rPr lang="en-US" dirty="0" smtClean="0"/>
              <a:t>– DPDK Summit USA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10401" y="3414983"/>
            <a:ext cx="3389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Autosport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 Jose, California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3-4,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://www.dpdk.org/event/dpdk-summit-north-america-2018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CFP Open Now!!!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Closes October 22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 your talk!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is open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4" y="1586753"/>
            <a:ext cx="7910037" cy="5271247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1586753"/>
            <a:ext cx="3290814" cy="18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- Wednesday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13" y="1246881"/>
            <a:ext cx="4813829" cy="5611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25" y="1246881"/>
            <a:ext cx="5244913" cy="5440985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0823147" y="4139491"/>
            <a:ext cx="1279207" cy="1920240"/>
            <a:chOff x="3111403" y="893399"/>
            <a:chExt cx="3707222" cy="5564953"/>
          </a:xfrm>
        </p:grpSpPr>
        <p:pic>
          <p:nvPicPr>
            <p:cNvPr id="6146" name="Picture 2" descr="awar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03" y="893399"/>
              <a:ext cx="3707222" cy="556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26541" y="4643718"/>
              <a:ext cx="2223247" cy="10488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899" y="4689077"/>
              <a:ext cx="2149809" cy="5637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70794" y="5061268"/>
              <a:ext cx="2149809" cy="73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AWARDS</a:t>
              </a:r>
              <a:endParaRPr lang="en-US" sz="105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24800" y="6269966"/>
            <a:ext cx="227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Downstairs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89433" y="6430402"/>
            <a:ext cx="227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Downstairs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0588" y="777950"/>
            <a:ext cx="38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dpdkuserspace2018.sched.com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96505" y="2262202"/>
            <a:ext cx="160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Longer Talks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44007" y="4571140"/>
            <a:ext cx="230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Lightning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Userspace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Share information</a:t>
            </a:r>
          </a:p>
          <a:p>
            <a:r>
              <a:rPr lang="en-US" sz="2800" dirty="0" smtClean="0"/>
              <a:t>Exchange ideas</a:t>
            </a:r>
          </a:p>
          <a:p>
            <a:r>
              <a:rPr lang="en-US" sz="2800" dirty="0" smtClean="0"/>
              <a:t>Challenge each other</a:t>
            </a:r>
          </a:p>
          <a:p>
            <a:r>
              <a:rPr lang="en-US" sz="2800" dirty="0" smtClean="0"/>
              <a:t>Discuss, debate, resolve, repeat…</a:t>
            </a:r>
          </a:p>
          <a:p>
            <a:r>
              <a:rPr lang="en-US" sz="2800" dirty="0" smtClean="0"/>
              <a:t>Meet other developers face-to-face IRL</a:t>
            </a:r>
          </a:p>
          <a:p>
            <a:r>
              <a:rPr lang="en-US" sz="2800" dirty="0" smtClean="0"/>
              <a:t>Have some fun!</a:t>
            </a:r>
            <a:endParaRPr lang="en-US" sz="2800" dirty="0"/>
          </a:p>
        </p:txBody>
      </p:sp>
      <p:pic>
        <p:nvPicPr>
          <p:cNvPr id="5122" name="Picture 2" descr="1329: Standing - explain xk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19" y="3989293"/>
            <a:ext cx="4879433" cy="2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8" y="1073888"/>
            <a:ext cx="4722723" cy="41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8317978" cy="706964"/>
          </a:xfrm>
        </p:spPr>
        <p:txBody>
          <a:bodyPr/>
          <a:lstStyle/>
          <a:p>
            <a:r>
              <a:rPr lang="en-US" dirty="0" smtClean="0"/>
              <a:t>Irish News: All-Ireland Hurling Championship</a:t>
            </a:r>
            <a:endParaRPr lang="en-US" dirty="0"/>
          </a:p>
        </p:txBody>
      </p:sp>
      <p:pic>
        <p:nvPicPr>
          <p:cNvPr id="1030" name="Picture 6" descr="galway flag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9" y="1586752"/>
            <a:ext cx="4465124" cy="44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merick flag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76" y="1726764"/>
            <a:ext cx="4325111" cy="43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4895" y="5822500"/>
            <a:ext cx="849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Congratulations Limerick</a:t>
            </a:r>
            <a:endParaRPr lang="en-US" sz="54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4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Importantly…</a:t>
            </a:r>
            <a:endParaRPr lang="en-US" dirty="0"/>
          </a:p>
        </p:txBody>
      </p:sp>
      <p:pic>
        <p:nvPicPr>
          <p:cNvPr id="2052" name="Picture 4" descr="Image result for world cup 2018 france 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70" y="1375859"/>
            <a:ext cx="8220642" cy="54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Sponsors – Thank You !</a:t>
            </a:r>
            <a:endParaRPr lang="en-US" dirty="0"/>
          </a:p>
        </p:txBody>
      </p:sp>
      <p:pic>
        <p:nvPicPr>
          <p:cNvPr id="4" name="Picture 2" descr="http://events.linuxfoundation.org/sites/events/files/styles/sponsor_logo_small/public/sponsor-logos/sponsor_arm_new_1.png?itok=b5ldRb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80" y="3089950"/>
            <a:ext cx="2175939" cy="14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59" y="2894116"/>
            <a:ext cx="2756188" cy="1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9859" y="5378824"/>
            <a:ext cx="9251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all the event organizers who make this volunteer community summit possible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123" y="5935914"/>
            <a:ext cx="1516249" cy="749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485" y="5917305"/>
            <a:ext cx="1244011" cy="749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062" y="6007507"/>
            <a:ext cx="1940803" cy="749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140" y="3295604"/>
            <a:ext cx="11194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5825" algn="ctr"/>
                <a:tab pos="5943600" algn="ctr"/>
                <a:tab pos="8345488" algn="ctr"/>
                <a:tab pos="10972800" algn="r"/>
              </a:tabLst>
            </a:pPr>
            <a:r>
              <a:rPr lang="en-US" dirty="0" smtClean="0"/>
              <a:t>Liza Fung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err="1"/>
              <a:t>Maen</a:t>
            </a:r>
            <a:r>
              <a:rPr lang="en-US" dirty="0"/>
              <a:t> Suleiman 	Per-Erik </a:t>
            </a:r>
            <a:r>
              <a:rPr lang="en-US" dirty="0" smtClean="0"/>
              <a:t>Möckelind	</a:t>
            </a:r>
            <a:r>
              <a:rPr lang="en-US" dirty="0" smtClean="0"/>
              <a:t>James Hendergart	Erez </a:t>
            </a:r>
            <a:r>
              <a:rPr lang="en-US" dirty="0" smtClean="0"/>
              <a:t>Scop		</a:t>
            </a:r>
          </a:p>
          <a:p>
            <a:pPr>
              <a:tabLst>
                <a:tab pos="4119563" algn="ctr"/>
                <a:tab pos="7315200" algn="ctr"/>
                <a:tab pos="10972800" algn="r"/>
              </a:tabLst>
            </a:pPr>
            <a:endParaRPr lang="en-US" dirty="0" smtClean="0"/>
          </a:p>
          <a:p>
            <a:pPr>
              <a:tabLst>
                <a:tab pos="4119563" algn="ctr"/>
                <a:tab pos="7315200" algn="ctr"/>
                <a:tab pos="10972800" algn="r"/>
              </a:tabLst>
            </a:pPr>
            <a:endParaRPr lang="en-US" dirty="0"/>
          </a:p>
          <a:p>
            <a:pPr>
              <a:tabLst>
                <a:tab pos="4119563" algn="ctr"/>
                <a:tab pos="7315200" algn="ctr"/>
                <a:tab pos="10972800" algn="r"/>
              </a:tabLst>
            </a:pPr>
            <a:endParaRPr lang="en-US" dirty="0" smtClean="0"/>
          </a:p>
          <a:p>
            <a:pPr>
              <a:tabLst>
                <a:tab pos="3657600" algn="ctr"/>
                <a:tab pos="5889625" algn="ctr"/>
                <a:tab pos="10972800" algn="r"/>
              </a:tabLst>
            </a:pPr>
            <a:r>
              <a:rPr lang="en-US" dirty="0" err="1"/>
              <a:t>Jaswinder</a:t>
            </a:r>
            <a:r>
              <a:rPr lang="en-US" dirty="0"/>
              <a:t> Singh</a:t>
            </a:r>
            <a:r>
              <a:rPr lang="en-US" dirty="0" smtClean="0"/>
              <a:t>	Rashid Khan</a:t>
            </a:r>
            <a:r>
              <a:rPr lang="en-US" dirty="0" smtClean="0"/>
              <a:t>	</a:t>
            </a:r>
            <a:r>
              <a:rPr lang="en-US" dirty="0" err="1" smtClean="0"/>
              <a:t>Songmin</a:t>
            </a:r>
            <a:r>
              <a:rPr lang="en-US" dirty="0" smtClean="0"/>
              <a:t> Yan	</a:t>
            </a:r>
            <a:endParaRPr lang="en-US" dirty="0" smtClean="0"/>
          </a:p>
          <a:p>
            <a:pPr>
              <a:tabLst>
                <a:tab pos="4119563" algn="ctr"/>
                <a:tab pos="6632575" algn="ctr"/>
                <a:tab pos="10972800" algn="r"/>
              </a:tabLst>
            </a:pPr>
            <a:r>
              <a:rPr lang="en-US" b="1" dirty="0" smtClean="0"/>
              <a:t>		</a:t>
            </a:r>
          </a:p>
          <a:p>
            <a:pPr>
              <a:tabLst>
                <a:tab pos="4119563" algn="ctr"/>
                <a:tab pos="6632575" algn="ctr"/>
                <a:tab pos="10972800" algn="r"/>
              </a:tabLst>
            </a:pPr>
            <a:endParaRPr lang="en-US" b="1" dirty="0" smtClean="0"/>
          </a:p>
          <a:p>
            <a:pPr>
              <a:tabLst>
                <a:tab pos="4119563" algn="ctr"/>
                <a:tab pos="8632825" algn="ctr"/>
                <a:tab pos="10972800" algn="r"/>
              </a:tabLst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/>
              <a:t>Silver </a:t>
            </a:r>
            <a:r>
              <a:rPr lang="en-US" b="1" dirty="0"/>
              <a:t>Board </a:t>
            </a:r>
            <a:r>
              <a:rPr lang="en-US" b="1" dirty="0" smtClean="0"/>
              <a:t>Rep	</a:t>
            </a:r>
            <a:r>
              <a:rPr lang="en-US" dirty="0" smtClean="0"/>
              <a:t>		George </a:t>
            </a:r>
            <a:r>
              <a:rPr lang="en-US" dirty="0" smtClean="0"/>
              <a:t>Zhao</a:t>
            </a:r>
            <a:endParaRPr lang="en-US" dirty="0" smtClean="0"/>
          </a:p>
          <a:p>
            <a:pPr>
              <a:tabLst>
                <a:tab pos="3998913" algn="ctr"/>
                <a:tab pos="7315200" algn="ctr"/>
                <a:tab pos="10972800" algn="r"/>
              </a:tabLst>
            </a:pPr>
            <a:r>
              <a:rPr lang="en-US" b="1" dirty="0" smtClean="0"/>
              <a:t>	Project </a:t>
            </a:r>
            <a:r>
              <a:rPr lang="en-US" b="1" dirty="0" smtClean="0"/>
              <a:t>Manager</a:t>
            </a:r>
          </a:p>
          <a:p>
            <a:pPr>
              <a:tabLst>
                <a:tab pos="4119563" algn="ctr"/>
                <a:tab pos="7315200" algn="ctr"/>
                <a:tab pos="10972800" algn="r"/>
              </a:tabLst>
            </a:pPr>
            <a:r>
              <a:rPr lang="en-US" dirty="0" smtClean="0"/>
              <a:t>Trishan de Lanerolle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DPDK Project Governing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660" y="1629251"/>
            <a:ext cx="11194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86400" algn="ctr"/>
                <a:tab pos="10972800" algn="r"/>
              </a:tabLst>
            </a:pPr>
            <a:r>
              <a:rPr lang="en-US" b="1" dirty="0" smtClean="0"/>
              <a:t>Chair	Vice-Chair	</a:t>
            </a:r>
            <a:r>
              <a:rPr lang="en-US" b="1" dirty="0"/>
              <a:t>Tech Board </a:t>
            </a:r>
            <a:r>
              <a:rPr lang="en-US" b="1" dirty="0" smtClean="0"/>
              <a:t>Rep</a:t>
            </a:r>
            <a:endParaRPr lang="en-US" b="1" dirty="0" smtClean="0"/>
          </a:p>
          <a:p>
            <a:pPr>
              <a:tabLst>
                <a:tab pos="5486400" algn="ctr"/>
                <a:tab pos="10972800" algn="r"/>
              </a:tabLst>
            </a:pPr>
            <a:r>
              <a:rPr lang="en-US" dirty="0" smtClean="0"/>
              <a:t>Jim St. Leger	Bob Monkman	</a:t>
            </a:r>
            <a:r>
              <a:rPr lang="en-US" dirty="0"/>
              <a:t> </a:t>
            </a:r>
            <a:r>
              <a:rPr lang="en-US" dirty="0" smtClean="0"/>
              <a:t>Jerin Jacob</a:t>
            </a:r>
            <a:endParaRPr lang="en-US" dirty="0" smtClean="0"/>
          </a:p>
          <a:p>
            <a:pPr>
              <a:tabLst>
                <a:tab pos="5486400" algn="ctr"/>
                <a:tab pos="10972800" algn="r"/>
              </a:tabLst>
            </a:pPr>
            <a:endParaRPr lang="en-US" dirty="0"/>
          </a:p>
          <a:p>
            <a:pPr>
              <a:tabLst>
                <a:tab pos="5486400" algn="ctr"/>
                <a:tab pos="10972800" algn="r"/>
              </a:tabLst>
            </a:pPr>
            <a:endParaRPr lang="en-US" dirty="0" smtClean="0"/>
          </a:p>
          <a:p>
            <a:pPr>
              <a:tabLst>
                <a:tab pos="5486400" algn="ctr"/>
                <a:tab pos="10972800" algn="r"/>
              </a:tabLst>
            </a:pPr>
            <a:endParaRPr lang="en-US" dirty="0"/>
          </a:p>
          <a:p>
            <a:pPr>
              <a:tabLst>
                <a:tab pos="5486400" algn="ctr"/>
                <a:tab pos="10972800" algn="r"/>
              </a:tabLst>
            </a:pPr>
            <a:r>
              <a:rPr lang="en-US" sz="2000" dirty="0"/>
              <a:t>	</a:t>
            </a:r>
            <a:r>
              <a:rPr lang="en-US" sz="2000" b="1" dirty="0" smtClean="0"/>
              <a:t>Board Members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0581" y="3676180"/>
            <a:ext cx="1849680" cy="7632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51676" y="2287598"/>
            <a:ext cx="2447640" cy="5576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4183" y="2287598"/>
            <a:ext cx="1245600" cy="82476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10784" y="3683347"/>
            <a:ext cx="1351440" cy="10396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8621" y="5035587"/>
            <a:ext cx="1781640" cy="70668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88742" y="5080412"/>
            <a:ext cx="1133624" cy="54864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9517" y="5035587"/>
            <a:ext cx="2093760" cy="748800"/>
          </a:xfrm>
          <a:prstGeom prst="rect">
            <a:avLst/>
          </a:prstGeom>
          <a:ln>
            <a:noFill/>
          </a:ln>
        </p:spPr>
      </p:pic>
      <p:pic>
        <p:nvPicPr>
          <p:cNvPr id="2052" name="Picture 4" descr="http://www.apnewsng.com/wp-content/uploads/2016/11/ericsson_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8426" y="3730408"/>
            <a:ext cx="2613974" cy="5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6196" y="5302738"/>
            <a:ext cx="792329" cy="74911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32944" y="3764032"/>
            <a:ext cx="2447640" cy="55764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Image result for f5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19" y="3602877"/>
            <a:ext cx="1103292" cy="1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rm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11" y="2287597"/>
            <a:ext cx="1645920" cy="5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hape 24"/>
          <p:cNvPicPr preferRelativeResize="0">
            <a:picLocks noChangeAspect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4183" y="6138506"/>
            <a:ext cx="2912735" cy="17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4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DPDK Project Growth – Membership</a:t>
            </a:r>
            <a:endParaRPr lang="en-US" dirty="0"/>
          </a:p>
        </p:txBody>
      </p:sp>
      <p:sp>
        <p:nvSpPr>
          <p:cNvPr id="4" name="AutoShape 2" descr="https://cdn2.hubspot.net/hub/202646/file-560584344-jpg/uncle-sam-we-want-yo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dn2.hubspot.net/hub/202646/file-560584344-jpg/uncle-sam-we-want-yo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56" y="1637414"/>
            <a:ext cx="6908758" cy="5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82" y="80682"/>
            <a:ext cx="11949953" cy="277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2" y="-1"/>
            <a:ext cx="10927977" cy="68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82" y="80682"/>
            <a:ext cx="11949953" cy="277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1" y="1"/>
            <a:ext cx="1037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6" y="539917"/>
            <a:ext cx="7899532" cy="706964"/>
          </a:xfrm>
        </p:spPr>
        <p:txBody>
          <a:bodyPr/>
          <a:lstStyle/>
          <a:p>
            <a:r>
              <a:rPr lang="en-GB" dirty="0" smtClean="0"/>
              <a:t>DPDK Open </a:t>
            </a:r>
            <a:r>
              <a:rPr lang="en-GB" dirty="0" smtClean="0"/>
              <a:t>Lab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78" y="1407137"/>
            <a:ext cx="5365106" cy="515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What it’s for:</a:t>
            </a:r>
          </a:p>
          <a:p>
            <a:r>
              <a:rPr lang="en-GB" sz="1900" dirty="0" smtClean="0"/>
              <a:t>Automated performance regression CI testing of new patches.</a:t>
            </a:r>
          </a:p>
          <a:p>
            <a:pPr lvl="1"/>
            <a:r>
              <a:rPr lang="en-GB" sz="1900" dirty="0" smtClean="0"/>
              <a:t>When a new patch is received, automatically test and determine if it degrades performance on one or more architectures.</a:t>
            </a:r>
          </a:p>
          <a:p>
            <a:pPr lvl="1"/>
            <a:r>
              <a:rPr lang="en-GB" sz="1900" dirty="0" smtClean="0"/>
              <a:t>Provides input to Maintainers on whether to accept patches or request re-work.</a:t>
            </a:r>
          </a:p>
          <a:p>
            <a:r>
              <a:rPr lang="en-GB" sz="1900" dirty="0" smtClean="0"/>
              <a:t>Scope may expand in future: test DPDK-enabled SW apps, use of lab for demos etc. </a:t>
            </a:r>
          </a:p>
          <a:p>
            <a:endParaRPr lang="en-GB" sz="1900" dirty="0" smtClean="0"/>
          </a:p>
          <a:p>
            <a:pPr marL="0" indent="0">
              <a:buNone/>
            </a:pPr>
            <a:r>
              <a:rPr lang="en-GB" sz="1900" b="1" dirty="0" smtClean="0"/>
              <a:t>Draft results dashboard is </a:t>
            </a:r>
            <a:r>
              <a:rPr lang="en-GB" sz="1900" b="1" dirty="0"/>
              <a:t>now available at: </a:t>
            </a:r>
            <a:r>
              <a:rPr lang="en-GB" sz="1900" b="1" dirty="0">
                <a:hlinkClick r:id="rId2"/>
              </a:rPr>
              <a:t>https://dpdkdashboard.iol.unh.edu/results/dashboard</a:t>
            </a:r>
            <a:r>
              <a:rPr lang="en-GB" sz="1900" b="1" dirty="0" smtClean="0">
                <a:hlinkClick r:id="rId2"/>
              </a:rPr>
              <a:t>/</a:t>
            </a:r>
            <a:endParaRPr lang="en-GB" sz="1900" b="1" dirty="0" smtClean="0"/>
          </a:p>
          <a:p>
            <a:endParaRPr lang="en-GB" sz="19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32758" y="5293853"/>
            <a:ext cx="9625692" cy="1265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6" y="1478857"/>
            <a:ext cx="6447420" cy="12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24" y="2712687"/>
            <a:ext cx="6447420" cy="37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1976</TotalTime>
  <Words>220</Words>
  <Application>Microsoft Office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Geometria</vt:lpstr>
      <vt:lpstr>Geometria Medium</vt:lpstr>
      <vt:lpstr>Trebuchet MS</vt:lpstr>
      <vt:lpstr>Wingdings 3</vt:lpstr>
      <vt:lpstr>Ion Boardroom</vt:lpstr>
      <vt:lpstr>Introductory Remarks  from the  DPDK Project Governing Board</vt:lpstr>
      <vt:lpstr>Irish News: All-Ireland Hurling Championship</vt:lpstr>
      <vt:lpstr>More Importantly…</vt:lpstr>
      <vt:lpstr>Event Sponsors – Thank You !</vt:lpstr>
      <vt:lpstr>DPDK Project Governing Board</vt:lpstr>
      <vt:lpstr>DPDK Project Growth – Membership</vt:lpstr>
      <vt:lpstr>PowerPoint Presentation</vt:lpstr>
      <vt:lpstr>PowerPoint Presentation</vt:lpstr>
      <vt:lpstr>DPDK Open Lab Update</vt:lpstr>
      <vt:lpstr>What’s New? Our Website!</vt:lpstr>
      <vt:lpstr>Upcoming Events – DPDK Summit USA</vt:lpstr>
      <vt:lpstr>Agenda - Wednesday</vt:lpstr>
      <vt:lpstr>Userspace Goals</vt:lpstr>
      <vt:lpstr>Thank you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Mcnamara, John</dc:creator>
  <cp:keywords>CTPClassification=CTP_PUBLIC:VisualMarkings=, CTPClassification=CTP_NT</cp:keywords>
  <cp:lastModifiedBy>St Leger, Jim</cp:lastModifiedBy>
  <cp:revision>167</cp:revision>
  <dcterms:created xsi:type="dcterms:W3CDTF">2016-08-01T15:01:13Z</dcterms:created>
  <dcterms:modified xsi:type="dcterms:W3CDTF">2018-09-05T02:58:58Z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7cc38d38-087d-4bf6-b983-06e3fa8a29c3</vt:lpwstr>
  </property>
  <property fmtid="{D5CDD505-2E9C-101B-9397-08002B2CF9AE}" pid="3" name="CTP_TimeStamp">
    <vt:lpwstr>2018-09-05 02:58:58Z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